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2D4869"/>
    <a:srgbClr val="7AC5ED"/>
    <a:srgbClr val="C8CE1F"/>
    <a:srgbClr val="F0952D"/>
    <a:srgbClr val="E2413F"/>
    <a:srgbClr val="E1CC50"/>
    <a:srgbClr val="F06563"/>
    <a:srgbClr val="E6E6E6"/>
    <a:srgbClr val="F7B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0" autoAdjust="0"/>
    <p:restoredTop sz="94660"/>
  </p:normalViewPr>
  <p:slideViewPr>
    <p:cSldViewPr snapToGrid="0">
      <p:cViewPr>
        <p:scale>
          <a:sx n="142" d="100"/>
          <a:sy n="142" d="100"/>
        </p:scale>
        <p:origin x="1888" y="-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65316" y="-53266"/>
            <a:ext cx="4521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KG The Fighter" panose="02000000000000000000" pitchFamily="2" charset="0"/>
              </a:rPr>
              <a:t>Adamson’s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4547" y="480882"/>
            <a:ext cx="456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G Corner of the Sky" panose="02000503000000020004" pitchFamily="2" charset="0"/>
              </a:rPr>
              <a:t>Memos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84798" y="77477"/>
            <a:ext cx="173114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Second Grade</a:t>
            </a: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334-887-4950</a:t>
            </a:r>
          </a:p>
          <a:p>
            <a:pPr algn="ctr"/>
            <a:r>
              <a:rPr lang="en-US" sz="1200" dirty="0" err="1">
                <a:latin typeface="Century Gothic" panose="020B0502020202020204" pitchFamily="34" charset="0"/>
              </a:rPr>
              <a:t>jdadamson@auburn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 err="1">
                <a:latin typeface="Century Gothic" panose="020B0502020202020204" pitchFamily="34" charset="0"/>
              </a:rPr>
              <a:t>schools.org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Love Ya Like A Sister Solid Nor" panose="02000503000000020004" pitchFamily="2" charset="77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084524" y="4343084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ove Ya Like A Sister Solid Nor" panose="02000503000000020004" pitchFamily="2" charset="77"/>
              </a:rPr>
              <a:t>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Love Ya Like A Sister Solid Nor" panose="02000503000000020004" pitchFamily="2" charset="77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64365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ove Ya Like A Sister Solid Nor" panose="02000503000000020004" pitchFamily="2" charset="77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007" y="2911128"/>
            <a:ext cx="3623069" cy="42319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b="1" dirty="0">
                <a:latin typeface="Century Gothic" panose="020B0502020202020204" pitchFamily="34" charset="0"/>
              </a:rPr>
              <a:t>Reading: </a:t>
            </a:r>
            <a:r>
              <a:rPr lang="en-US" sz="1100" dirty="0">
                <a:latin typeface="Century Gothic" panose="020B0502020202020204" pitchFamily="34" charset="0"/>
              </a:rPr>
              <a:t>We will read </a:t>
            </a:r>
            <a:r>
              <a:rPr lang="en-US" sz="1100" u="sng" dirty="0">
                <a:latin typeface="Century Gothic" panose="020B0502020202020204" pitchFamily="34" charset="0"/>
              </a:rPr>
              <a:t>Somebody Loves You, Mr. Hatch </a:t>
            </a:r>
            <a:r>
              <a:rPr lang="en-US" sz="1100" dirty="0">
                <a:latin typeface="Century Gothic" panose="020B0502020202020204" pitchFamily="34" charset="0"/>
              </a:rPr>
              <a:t>by Eileen Spinelli. We will identify the author’s point of view! </a:t>
            </a:r>
            <a:endParaRPr lang="en-US" sz="1100" u="sng" dirty="0">
              <a:latin typeface="Century Gothic" panose="020B0502020202020204" pitchFamily="34" charset="0"/>
            </a:endParaRP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1100" b="1" dirty="0">
                <a:latin typeface="Century Gothic" panose="020B0502020202020204" pitchFamily="34" charset="0"/>
              </a:rPr>
              <a:t>Math:</a:t>
            </a:r>
            <a:r>
              <a:rPr lang="en-US" sz="1100" dirty="0">
                <a:latin typeface="Century Gothic" panose="020B0502020202020204" pitchFamily="34" charset="0"/>
              </a:rPr>
              <a:t> We will learn about collecting data, making graphs, and interpreting the data.  We will also continue to add and subtract 3-digit numbers with and without regrouping. </a:t>
            </a: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1100" b="1" dirty="0">
                <a:latin typeface="Century Gothic" panose="020B0502020202020204" pitchFamily="34" charset="0"/>
              </a:rPr>
              <a:t>Writing:</a:t>
            </a:r>
            <a:r>
              <a:rPr lang="en-US" sz="1100" dirty="0">
                <a:latin typeface="Century Gothic" panose="020B0502020202020204" pitchFamily="34" charset="0"/>
              </a:rPr>
              <a:t>  We will write opinion pieces. </a:t>
            </a: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1100" b="1" dirty="0">
                <a:latin typeface="Century Gothic" panose="020B0502020202020204" pitchFamily="34" charset="0"/>
              </a:rPr>
              <a:t>Science/Social Studies:</a:t>
            </a:r>
            <a:r>
              <a:rPr lang="en-US" sz="1100" dirty="0">
                <a:latin typeface="Century Gothic" panose="020B0502020202020204" pitchFamily="34" charset="0"/>
              </a:rPr>
              <a:t> We will learn about time lines and compare the past to the present!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1100" b="1" dirty="0">
                <a:latin typeface="Century Gothic" panose="020B0502020202020204" pitchFamily="34" charset="0"/>
              </a:rPr>
              <a:t>Language: </a:t>
            </a:r>
            <a:r>
              <a:rPr lang="en-US" sz="1100" dirty="0">
                <a:latin typeface="Century Gothic" panose="020B0502020202020204" pitchFamily="34" charset="0"/>
              </a:rPr>
              <a:t>We will learn about abbreviations.</a:t>
            </a:r>
          </a:p>
          <a:p>
            <a:endParaRPr lang="en-US" sz="1100" b="1" dirty="0">
              <a:latin typeface="Century Gothic" panose="020B0502020202020204" pitchFamily="34" charset="0"/>
            </a:endParaRPr>
          </a:p>
          <a:p>
            <a:r>
              <a:rPr lang="en-US" sz="1100" b="1" dirty="0">
                <a:latin typeface="Century Gothic" panose="020B0502020202020204" pitchFamily="34" charset="0"/>
              </a:rPr>
              <a:t>Spelling:  </a:t>
            </a:r>
            <a:r>
              <a:rPr lang="en-US" sz="1100" dirty="0">
                <a:latin typeface="Century Gothic" panose="020B0502020202020204" pitchFamily="34" charset="0"/>
              </a:rPr>
              <a:t>We will learn words with </a:t>
            </a:r>
            <a:r>
              <a:rPr lang="en-US" sz="1100" dirty="0" err="1">
                <a:latin typeface="Century Gothic" panose="020B0502020202020204" pitchFamily="34" charset="0"/>
              </a:rPr>
              <a:t>er</a:t>
            </a:r>
            <a:r>
              <a:rPr lang="en-US" sz="1100" dirty="0">
                <a:latin typeface="Century Gothic" panose="020B0502020202020204" pitchFamily="34" charset="0"/>
              </a:rPr>
              <a:t>, </a:t>
            </a:r>
            <a:r>
              <a:rPr lang="en-US" sz="1100" dirty="0" err="1">
                <a:latin typeface="Century Gothic" panose="020B0502020202020204" pitchFamily="34" charset="0"/>
              </a:rPr>
              <a:t>ir</a:t>
            </a:r>
            <a:r>
              <a:rPr lang="en-US" sz="1100" dirty="0">
                <a:latin typeface="Century Gothic" panose="020B0502020202020204" pitchFamily="34" charset="0"/>
              </a:rPr>
              <a:t>, and </a:t>
            </a:r>
            <a:r>
              <a:rPr lang="en-US" sz="1100" dirty="0" err="1">
                <a:latin typeface="Century Gothic" panose="020B0502020202020204" pitchFamily="34" charset="0"/>
              </a:rPr>
              <a:t>ur</a:t>
            </a:r>
            <a:r>
              <a:rPr lang="en-US" sz="1100" dirty="0">
                <a:latin typeface="Century Gothic" panose="020B0502020202020204" pitchFamily="34" charset="0"/>
              </a:rPr>
              <a:t>. (ex. verb, shirt, purple)</a:t>
            </a: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u="sng" dirty="0"/>
              <a:t>Quarter Three Sight Words</a:t>
            </a:r>
            <a:r>
              <a:rPr lang="en-US" sz="1200" dirty="0"/>
              <a:t>: sound, almost, great, example, only, turn, between, animal, little, same, fought, while, things, also, began, change, important, means, often, until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65325" y="2251614"/>
            <a:ext cx="3807075" cy="20914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  <a:sym typeface="Wingdings" pitchFamily="2" charset="2"/>
              </a:rPr>
              <a:t>February 14 Valentine’s Day Party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  <a:sym typeface="Wingdings" pitchFamily="2" charset="2"/>
              </a:rPr>
              <a:t>February 21 Mrs. Adamson out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  <a:sym typeface="Wingdings" pitchFamily="2" charset="2"/>
              </a:rPr>
              <a:t>February 24 Bookfair Lunch at 11:50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  <a:sym typeface="Wingdings" pitchFamily="2" charset="2"/>
              </a:rPr>
              <a:t>February 25 Family Literacy Night @6pm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  <a:sym typeface="Wingdings" pitchFamily="2" charset="2"/>
              </a:rPr>
              <a:t>March 19 Field Trip to Tuskegee (all day) *Please let me know if you would like to chaperone. It’s an amazing trip! 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  <a:sym typeface="Wingdings" pitchFamily="2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1323" y="8390914"/>
            <a:ext cx="362306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Our class will celebrate Valentine’s Day on February 14!  Please send in 20 Valentines. Please make sure that the student’s names are already printed on the Valentines! I have included a class list on the back of this newsletter!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84524" y="4804749"/>
            <a:ext cx="3584155" cy="5078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Monday: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Read 20 Minutes.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Math: Math: GO MATH lesson 10.5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Tuesday: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Read 20 minutes.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Math: GO MATH lesson 10.6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Wednesday: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Read 20 minutes.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Math: GO MATH Chapter 10 </a:t>
            </a:r>
            <a:r>
              <a:rPr lang="en-US" sz="1200">
                <a:latin typeface="Century Gothic" panose="020B0502020202020204" pitchFamily="34" charset="0"/>
              </a:rPr>
              <a:t>Chekpoint</a:t>
            </a:r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Thursday:</a:t>
            </a:r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dirty="0">
                <a:latin typeface="Century Gothic" panose="020B0502020202020204" pitchFamily="34" charset="0"/>
              </a:rPr>
              <a:t>Read 20 minutes.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Math: Finish up Valentine Cards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Friday: </a:t>
            </a:r>
            <a:r>
              <a:rPr lang="en-US" sz="1200" dirty="0">
                <a:latin typeface="Century Gothic" panose="020B0502020202020204" pitchFamily="34" charset="0"/>
              </a:rPr>
              <a:t>Read 1 night over the weekend</a:t>
            </a: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FEBRUARY 11 FIELD TRIP INFO:</a:t>
            </a:r>
          </a:p>
          <a:p>
            <a:pPr algn="ctr"/>
            <a:r>
              <a:rPr lang="en-US" sz="1200" b="1" dirty="0">
                <a:latin typeface="Century Gothic" panose="020B0502020202020204" pitchFamily="34" charset="0"/>
              </a:rPr>
              <a:t>Students may wear their AEEC t-shirt or GLOW t-shirt on the Rosie Revere Field Trip.  We will eat lunch at school when we return.</a:t>
            </a: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>
                <a:latin typeface="Century Gothic" panose="020B0502020202020204" pitchFamily="34" charset="0"/>
              </a:rPr>
              <a:t>Enjoy your weekend!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5721D7-60A2-554A-9D6C-A049450C5A61}"/>
              </a:ext>
            </a:extLst>
          </p:cNvPr>
          <p:cNvSpPr txBox="1"/>
          <p:nvPr/>
        </p:nvSpPr>
        <p:spPr>
          <a:xfrm>
            <a:off x="571500" y="1619656"/>
            <a:ext cx="275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February 10-14</a:t>
            </a: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11799</TotalTime>
  <Words>371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KG Corner of the Sky</vt:lpstr>
      <vt:lpstr>KG The Fighter</vt:lpstr>
      <vt:lpstr>Love Ya Like A Sister Solid Nor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Adamson, Jenny</cp:lastModifiedBy>
  <cp:revision>124</cp:revision>
  <cp:lastPrinted>2020-02-10T15:08:40Z</cp:lastPrinted>
  <dcterms:created xsi:type="dcterms:W3CDTF">2016-03-19T16:39:44Z</dcterms:created>
  <dcterms:modified xsi:type="dcterms:W3CDTF">2020-02-10T15:29:36Z</dcterms:modified>
</cp:coreProperties>
</file>